
<file path=[Content_Types].xml><?xml version="1.0" encoding="utf-8"?>
<Types xmlns="http://schemas.openxmlformats.org/package/2006/content-types"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58" r:id="rId3"/>
    <p:sldId id="263" r:id="rId4"/>
    <p:sldId id="264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1"/>
    <p:restoredTop sz="94674"/>
  </p:normalViewPr>
  <p:slideViewPr>
    <p:cSldViewPr snapToGrid="0" snapToObjects="1">
      <p:cViewPr varScale="1">
        <p:scale>
          <a:sx n="124" d="100"/>
          <a:sy n="124" d="100"/>
        </p:scale>
        <p:origin x="640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D1D901D-D7A8-E94E-B6F9-F7DBF1E4DA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1CF4D60-7F34-D348-A4D1-A85E60F3D1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46B8B3-E3AB-ED48-99DE-44A906B928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6A929DB-4253-404D-9F75-1AB6ED84C5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7416F3-A336-3B42-9926-BE874C07E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52184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40DB37-C98B-C34E-BC9C-579AE156D8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4600FD-BF8E-C046-8863-AC8105E2891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A000A7-BEE8-D844-B985-DCAAE4DD59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78023A-B8A8-0846-AE2C-B93BBAAAB8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C129D5A-066C-564A-8C1A-48941DD4B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0707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D025152-5A12-6944-9A76-7E9E6EEABD9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21E973C-86E8-CE4D-9837-B93A05B4D4A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FEEF4E-46AD-DB4D-996E-1AC9ADBFBD1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755478-8A48-9643-9593-012456E845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F7707C-1F5E-BE47-84B4-BEC2D2A9F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85110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D5290E-F044-A74A-AFB3-8843F4E519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63F6B3-CF87-F94F-B762-C91704C486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F27F6EF-ECE3-D941-8EF6-A23971544C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D6B027E-7351-634D-989D-3284648D4AF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3DF82A-E4D0-524B-9B2A-15BFD853CB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573862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B0BB2D-276C-AB4A-B983-8D1D41BB1F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BD3FDC-C563-C043-8E31-A380F52898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24ADDD-1777-CC40-9C5C-56FCEE128D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8F018D-05C1-2A41-BD3D-E113B7DA27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8D35AC-4154-D748-8DAF-03F578A9EE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7742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039293-C910-5D41-82A8-42B8242F4F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F31E476-F1D7-F443-9C63-2DDB40EED97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92B7A76-A230-0842-AED2-78134E83916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68BC66C-F2F5-0844-88F5-CFC1D6590B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3B7365-61AE-3949-8CAE-8A986D3E42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569D2A-4DAC-9A40-B1EC-F5BD07DB5B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9262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7720C1-2167-5041-8EDF-283D3C017F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A598FC3-95D7-BD40-93AB-3D68438A955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4E6CCA-CC86-124B-9F11-6E13DF3169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A5A9EF4-82B1-F546-8E1C-F358B573FFF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7D1166BC-EF19-8344-BE15-9894227A1254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68F711-B556-8C4B-9B09-EDB0B82D5E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A50A73CD-5653-AC49-82C9-F2FAFB27FF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6F677DB-934C-3E49-AAB6-3F306B4D94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70563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AE2C33-57EF-5246-962A-A76A541CF2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8EFFB6E-4554-3A4A-954A-7B27405677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1F0FBA-BE5A-9343-9565-890977E146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1A49B2B-BE82-2447-8A47-F6C87984AB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2691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4638B43-4544-4D45-A952-C0E646409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B0C9F4D9-DC90-D840-8473-AAA3690A1D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A5315A3-DE59-F044-BEA8-BD0DE4B25D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156205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AC0D5A-A3E1-B544-A077-AF4A2442BC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4C9090-5D02-5D42-A536-ABDBC3C7BBB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9CF0D9-A5F6-F64E-AEC5-1FF9FEA152F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A9AD562-722F-DF49-BA4B-7A6806F6DE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30AB1A6-36D6-4049-89C6-E220965C151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E127FFE-1CED-9542-8CE6-9205999FE0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040560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33074-7683-EE45-A3ED-F51D83BC81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A5D401F1-1328-4848-80C0-0366FCCB17C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4AEA14E-E75F-2946-8CEF-4B248D0E68B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61FFAAE-DC21-FA42-9671-2603ED679F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6A08076-5582-5546-809B-C80FEB2CC0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5190737-1A81-BB4A-BD88-8EDFD1231C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891024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4A829AE-88A3-C04C-9812-7BCB373659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664CC8F-58CC-D843-A078-30F48A6A65A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C2BF262-0816-2547-97AE-7493CEF2A56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F8916F8-12AF-E047-A3E3-6D2B1A18F8C1}" type="datetimeFigureOut">
              <a:rPr lang="en-US" smtClean="0"/>
              <a:t>3/5/21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355CAB8-8994-604D-A329-7656632A42C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2D49CB-34F9-F545-A7DF-A5F0F218275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97BB56-43FB-014B-8B49-93A51FD86EE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22903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emf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em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em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image" Target="../media/image8.em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198167-95D4-D840-B64F-AECA4312B7F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D0E5693-B3F8-4D46-8E1C-6B0C81EDD6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reason why my results and Stephane’s were different was because</a:t>
            </a:r>
          </a:p>
          <a:p>
            <a:pPr lvl="1"/>
            <a:r>
              <a:rPr lang="en-US" dirty="0"/>
              <a:t>Stephane used the areas of most copy number variability, and then for each area looked at the nearest gene, and assigned it the copy number value of the area</a:t>
            </a:r>
          </a:p>
          <a:p>
            <a:pPr lvl="1"/>
            <a:r>
              <a:rPr lang="en-US" dirty="0"/>
              <a:t>I instead computed the weighted copy number average for each gene, in any area</a:t>
            </a:r>
          </a:p>
        </p:txBody>
      </p:sp>
    </p:spTree>
    <p:extLst>
      <p:ext uri="{BB962C8B-B14F-4D97-AF65-F5344CB8AC3E}">
        <p14:creationId xmlns:p14="http://schemas.microsoft.com/office/powerpoint/2010/main" val="20521521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B20E84-6351-574E-9E10-F8E82B36D4C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34950"/>
            <a:ext cx="10515600" cy="5942013"/>
          </a:xfrm>
        </p:spPr>
        <p:txBody>
          <a:bodyPr/>
          <a:lstStyle/>
          <a:p>
            <a:r>
              <a:rPr lang="en-US" dirty="0"/>
              <a:t>There is nevertheless quite good agreement, in general, between Stephane’s CN values and mine, for the genes in common (i.e. all the genes that Stephane took into consideration)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9DC5C41-BDDE-CE4F-B302-1A9DCD6EA90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790522" y="1469026"/>
            <a:ext cx="4610956" cy="515402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941FF47-FFC6-E242-B408-3D2F3154B600}"/>
              </a:ext>
            </a:extLst>
          </p:cNvPr>
          <p:cNvSpPr txBox="1"/>
          <p:nvPr/>
        </p:nvSpPr>
        <p:spPr>
          <a:xfrm>
            <a:off x="8599470" y="2722652"/>
            <a:ext cx="2434975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Stephane’s values almost always equal or higher because highly variable regions are generally areas with large-CN amplifications, so the gene is assigned a higher CN.</a:t>
            </a:r>
          </a:p>
          <a:p>
            <a:r>
              <a:rPr lang="en-US" dirty="0"/>
              <a:t>Exactly the same value when a gene falls in a highly-variable region</a:t>
            </a:r>
          </a:p>
        </p:txBody>
      </p:sp>
    </p:spTree>
    <p:extLst>
      <p:ext uri="{BB962C8B-B14F-4D97-AF65-F5344CB8AC3E}">
        <p14:creationId xmlns:p14="http://schemas.microsoft.com/office/powerpoint/2010/main" val="21527832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BAE4E49-C3CF-DE49-8D04-3460E76B0C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410966"/>
            <a:ext cx="10515600" cy="5765997"/>
          </a:xfrm>
        </p:spPr>
        <p:txBody>
          <a:bodyPr/>
          <a:lstStyle/>
          <a:p>
            <a:r>
              <a:rPr lang="en-US" dirty="0"/>
              <a:t>There is no extremely clear correlation between DESeq2 counts, nor TPM, and weighted copy number, for each gene</a:t>
            </a:r>
          </a:p>
          <a:p>
            <a:r>
              <a:rPr lang="en-US" dirty="0"/>
              <a:t>Same results for DESeq2</a:t>
            </a:r>
          </a:p>
          <a:p>
            <a:endParaRPr lang="en-US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38091F91-71B1-394B-9642-05797FE9314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86490" y="1500026"/>
            <a:ext cx="4583221" cy="51230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4928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0858-A620-984A-975C-9229C79A1D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Only genes which are differentially abundant between normal tissue and </a:t>
            </a:r>
            <a:r>
              <a:rPr lang="en-US" dirty="0" err="1"/>
              <a:t>tumour</a:t>
            </a:r>
            <a:r>
              <a:rPr lang="en-US" dirty="0"/>
              <a:t>*</a:t>
            </a:r>
            <a:br>
              <a:rPr lang="en-US" dirty="0"/>
            </a:br>
            <a:r>
              <a:rPr lang="en-US" sz="2000" dirty="0"/>
              <a:t>* check that 3’ bias samples have been excluded!</a:t>
            </a:r>
          </a:p>
        </p:txBody>
      </p:sp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0A101EE-D7E0-8445-9FB1-B1A8BF37015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6219292" y="2203317"/>
            <a:ext cx="3657600" cy="3657600"/>
          </a:xfr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D1A19CBF-4D92-BF4F-97F7-9F8FEB0277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41806" y="2298842"/>
            <a:ext cx="3657600" cy="3657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97782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67446-D4B1-584D-8C88-0FF9E9AEFB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DESeq2 counts				TPM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A9A4D25-8951-C146-92A6-9AA8406116A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77131" y="1690688"/>
            <a:ext cx="4351338" cy="4351338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8EAF29F8-4750-DA49-9AAB-122350D7FC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6001" y="1690688"/>
            <a:ext cx="4351338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85661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3A97A1-944F-8744-8F19-9466602475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With TPM – with DESeq2 counts it didn’t look as good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E089E8A1-C2D0-7549-8486-143732A418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1690688"/>
            <a:ext cx="12192000" cy="52614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565733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2EBD2E-E746-A74A-9580-EE68B5D520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6031" y="1"/>
            <a:ext cx="11609797" cy="2640458"/>
          </a:xfrm>
        </p:spPr>
        <p:txBody>
          <a:bodyPr>
            <a:normAutofit/>
          </a:bodyPr>
          <a:lstStyle/>
          <a:p>
            <a:r>
              <a:rPr lang="en-US" dirty="0"/>
              <a:t>[ Resistant vs sensitive (organoids) ] vs [</a:t>
            </a:r>
            <a:r>
              <a:rPr lang="en-GB" dirty="0"/>
              <a:t>resistant vs sensitive in organoids) vs (complete remission </a:t>
            </a:r>
            <a:r>
              <a:rPr lang="en-GB" dirty="0" err="1"/>
              <a:t>or_response</a:t>
            </a:r>
            <a:r>
              <a:rPr lang="en-GB" dirty="0"/>
              <a:t> vs </a:t>
            </a:r>
            <a:r>
              <a:rPr lang="en-GB" dirty="0" err="1"/>
              <a:t>progressive_disease</a:t>
            </a:r>
            <a:r>
              <a:rPr lang="en-GB" dirty="0"/>
              <a:t> (TCGA)</a:t>
            </a:r>
            <a:r>
              <a:rPr lang="en-US" dirty="0"/>
              <a:t>]</a:t>
            </a:r>
          </a:p>
        </p:txBody>
      </p:sp>
      <p:pic>
        <p:nvPicPr>
          <p:cNvPr id="9" name="Content Placeholder 8">
            <a:extLst>
              <a:ext uri="{FF2B5EF4-FFF2-40B4-BE49-F238E27FC236}">
                <a16:creationId xmlns:a16="http://schemas.microsoft.com/office/drawing/2014/main" id="{5CD28622-0CB3-D144-8863-9B89DFBFEBA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03335" y="2252306"/>
            <a:ext cx="3712609" cy="4351338"/>
          </a:xfr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58A0E495-F59B-7F46-856E-53A4870493C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28372" y="2184837"/>
            <a:ext cx="3827739" cy="448627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AA95A529-3B78-8748-809B-46BEBF4B3DA0}"/>
              </a:ext>
            </a:extLst>
          </p:cNvPr>
          <p:cNvSpPr txBox="1"/>
          <p:nvPr/>
        </p:nvSpPr>
        <p:spPr>
          <a:xfrm>
            <a:off x="4859676" y="5383658"/>
            <a:ext cx="135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log2FC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4F15BE88-E3F0-EB4E-BC21-EFCDC93857AE}"/>
              </a:ext>
            </a:extLst>
          </p:cNvPr>
          <p:cNvSpPr txBox="1"/>
          <p:nvPr/>
        </p:nvSpPr>
        <p:spPr>
          <a:xfrm>
            <a:off x="10356111" y="5383658"/>
            <a:ext cx="135618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 values</a:t>
            </a:r>
          </a:p>
        </p:txBody>
      </p:sp>
    </p:spTree>
    <p:extLst>
      <p:ext uri="{BB962C8B-B14F-4D97-AF65-F5344CB8AC3E}">
        <p14:creationId xmlns:p14="http://schemas.microsoft.com/office/powerpoint/2010/main" val="41676808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B2416-1DEF-204F-A802-6BF6641088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6FA06DC-6F58-984E-B95E-1C0719FB78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Normal tissue?</a:t>
            </a:r>
          </a:p>
          <a:p>
            <a:r>
              <a:rPr lang="en-US" dirty="0"/>
              <a:t>Sensitive vs resistant</a:t>
            </a:r>
          </a:p>
          <a:p>
            <a:pPr lvl="1"/>
            <a:r>
              <a:rPr lang="en-US" dirty="0"/>
              <a:t>Results in themselves?</a:t>
            </a:r>
          </a:p>
          <a:p>
            <a:pPr lvl="1"/>
            <a:r>
              <a:rPr lang="en-US" dirty="0"/>
              <a:t>Comparison with TCGA doesn’t seem great</a:t>
            </a:r>
          </a:p>
          <a:p>
            <a:r>
              <a:rPr lang="en-US" dirty="0"/>
              <a:t>Comparison of counts seems interesting</a:t>
            </a:r>
          </a:p>
          <a:p>
            <a:r>
              <a:rPr lang="en-US" dirty="0"/>
              <a:t>Correlation with copy number</a:t>
            </a:r>
          </a:p>
          <a:p>
            <a:pPr lvl="1"/>
            <a:r>
              <a:rPr lang="en-US" dirty="0"/>
              <a:t>Patient-specific doesn’t seem great</a:t>
            </a:r>
          </a:p>
          <a:p>
            <a:pPr lvl="1"/>
            <a:r>
              <a:rPr lang="en-US" dirty="0"/>
              <a:t>Slight correlation when pooling patients</a:t>
            </a:r>
          </a:p>
          <a:p>
            <a:pPr lvl="1"/>
            <a:r>
              <a:rPr lang="en-US" dirty="0"/>
              <a:t>Selection of genes?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380039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200</TotalTime>
  <Words>271</Words>
  <Application>Microsoft Macintosh PowerPoint</Application>
  <PresentationFormat>Widescreen</PresentationFormat>
  <Paragraphs>23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Only genes which are differentially abundant between normal tissue and tumour* * check that 3’ bias samples have been excluded!</vt:lpstr>
      <vt:lpstr>DESeq2 counts    TPM</vt:lpstr>
      <vt:lpstr>With TPM – with DESeq2 counts it didn’t look as good</vt:lpstr>
      <vt:lpstr>[ Resistant vs sensitive (organoids) ] vs [resistant vs sensitive in organoids) vs (complete remission or_response vs progressive_disease (TCGA)]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Lena Morrill</dc:creator>
  <cp:lastModifiedBy>Lena Morrill</cp:lastModifiedBy>
  <cp:revision>11</cp:revision>
  <dcterms:created xsi:type="dcterms:W3CDTF">2021-03-05T10:29:45Z</dcterms:created>
  <dcterms:modified xsi:type="dcterms:W3CDTF">2021-03-05T14:03:21Z</dcterms:modified>
</cp:coreProperties>
</file>